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53" d="100"/>
          <a:sy n="53" d="100"/>
        </p:scale>
        <p:origin x="48" y="398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64266" y="305113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definition of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18641" y="-19759"/>
            <a:ext cx="58672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132" y="8766060"/>
            <a:ext cx="60100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 An Nguyen	Jodi Pafford	</a:t>
            </a: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73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27577" y="7157677"/>
            <a:ext cx="6089645" cy="1500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codes, communicates, and collaborates – transforming data into insights utilizing statistical and machine learning techniques.</a:t>
            </a:r>
            <a:endParaRPr lang="en-US" sz="2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2950" r="10965" b="3012"/>
          <a:stretch/>
        </p:blipFill>
        <p:spPr bwMode="auto">
          <a:xfrm>
            <a:off x="11375979" y="612501"/>
            <a:ext cx="3703320" cy="292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Georgia" panose="02040502050405020303" pitchFamily="18" charset="0"/>
              </a:rPr>
              <a:t>Kmeans</a:t>
            </a:r>
            <a:r>
              <a:rPr lang="en-US" sz="1600" b="1" dirty="0">
                <a:latin typeface="Georgia" panose="02040502050405020303" pitchFamily="18" charset="0"/>
              </a:rPr>
              <a:t>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53% accuracy in classification</a:t>
            </a:r>
          </a:p>
          <a:p>
            <a:endParaRPr lang="en-US" sz="1400" b="1" dirty="0">
              <a:latin typeface="Georgia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445748" y="94476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35613" y="158473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576778" y="2161388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232674" y="2988977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635366" y="2572894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57623" y="1892507"/>
            <a:ext cx="163677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4127983" y="-1104791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3846845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565646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705089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408173" y="5994023"/>
            <a:ext cx="3700391" cy="29260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146893" y="7106837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36560" y="662762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103814" y="6302559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952842" y="8208378"/>
            <a:ext cx="2126244" cy="292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525276" y="765348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780092" y="6875499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-4127410" y="2287756"/>
            <a:ext cx="3617694" cy="2468211"/>
            <a:chOff x="801278" y="335927"/>
            <a:chExt cx="7721429" cy="595138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335927"/>
              <a:ext cx="7721429" cy="5951382"/>
              <a:chOff x="801278" y="335927"/>
              <a:chExt cx="7721429" cy="595138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 rotWithShape="1">
                <a:blip r:embed="rId10"/>
                <a:srcRect t="12004"/>
                <a:stretch/>
              </p:blipFill>
              <p:spPr>
                <a:xfrm>
                  <a:off x="1756612" y="1960676"/>
                  <a:ext cx="6758738" cy="4307778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2411539" y="335927"/>
                <a:ext cx="6111168" cy="16022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300127" y="1708776"/>
              <a:ext cx="1002366" cy="168388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305831" y="2815935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267738" y="2989492"/>
              <a:ext cx="1051046" cy="162131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266811" y="3325171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28906" y="3883818"/>
              <a:ext cx="1002366" cy="11711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186547" y="3495219"/>
              <a:ext cx="1002366" cy="13293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74EB64D-9413-439F-A8BD-1AE2D3DE7561}"/>
              </a:ext>
            </a:extLst>
          </p:cNvPr>
          <p:cNvSpPr txBox="1"/>
          <p:nvPr/>
        </p:nvSpPr>
        <p:spPr>
          <a:xfrm rot="16200000">
            <a:off x="-4028458" y="5086988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3F2810-DD22-49AB-A039-BBA8537DFF24}"/>
              </a:ext>
            </a:extLst>
          </p:cNvPr>
          <p:cNvSpPr txBox="1"/>
          <p:nvPr/>
        </p:nvSpPr>
        <p:spPr>
          <a:xfrm rot="16200000">
            <a:off x="-3549533" y="5075806"/>
            <a:ext cx="55014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51A363-0C56-480E-8E9E-486464A304D3}"/>
              </a:ext>
            </a:extLst>
          </p:cNvPr>
          <p:cNvSpPr txBox="1"/>
          <p:nvPr/>
        </p:nvSpPr>
        <p:spPr>
          <a:xfrm rot="16200000">
            <a:off x="-3043318" y="5006865"/>
            <a:ext cx="42888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341624-B3C8-4772-A64B-0F97B7AE03BF}"/>
              </a:ext>
            </a:extLst>
          </p:cNvPr>
          <p:cNvSpPr txBox="1"/>
          <p:nvPr/>
        </p:nvSpPr>
        <p:spPr>
          <a:xfrm rot="16200000">
            <a:off x="-2749208" y="5191804"/>
            <a:ext cx="798762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7DD71-1D87-4231-A1C1-FA36F9179D45}"/>
              </a:ext>
            </a:extLst>
          </p:cNvPr>
          <p:cNvSpPr txBox="1"/>
          <p:nvPr/>
        </p:nvSpPr>
        <p:spPr>
          <a:xfrm rot="16200000">
            <a:off x="-2212545" y="5088387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3E8024-A85F-429E-9624-3E87EE6EA89B}"/>
              </a:ext>
            </a:extLst>
          </p:cNvPr>
          <p:cNvSpPr txBox="1"/>
          <p:nvPr/>
        </p:nvSpPr>
        <p:spPr>
          <a:xfrm rot="16200000">
            <a:off x="-1772686" y="5226604"/>
            <a:ext cx="638276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Statistician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9B2C28-FDA5-44DD-BE02-2656D6A1B0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2" b="5164"/>
          <a:stretch/>
        </p:blipFill>
        <p:spPr>
          <a:xfrm>
            <a:off x="4902804" y="1563942"/>
            <a:ext cx="5502496" cy="5598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7015A-3F79-4491-B3F0-0C9CC6955AF7}"/>
              </a:ext>
            </a:extLst>
          </p:cNvPr>
          <p:cNvSpPr txBox="1"/>
          <p:nvPr/>
        </p:nvSpPr>
        <p:spPr>
          <a:xfrm>
            <a:off x="4742104" y="1132271"/>
            <a:ext cx="611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Most Frequent Words in Job Postings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1B4CF0-083D-4D5F-B3C1-A1794AC25CE4}"/>
              </a:ext>
            </a:extLst>
          </p:cNvPr>
          <p:cNvSpPr txBox="1"/>
          <p:nvPr/>
        </p:nvSpPr>
        <p:spPr>
          <a:xfrm>
            <a:off x="216810" y="6482377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50" b="1" dirty="0">
                <a:latin typeface="Georgia" panose="02040502050405020303" pitchFamily="18" charset="0"/>
                <a:cs typeface="Arial" panose="020B0604020202020204" pitchFamily="34" charset="0"/>
              </a:rPr>
              <a:t>Universal Sentence Encoder for Semantic Retrieval</a:t>
            </a:r>
            <a:endParaRPr lang="en-US" sz="165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pre-trained text module in Tensorflow Hub, USE is a versatile sentence embedding model that encodes a corpus into 512 dimension vector - trained with a deep averaging network (DAN) encoder and transformer encoder. Once data is converted into a vector, we can quantify the similarity/differences for all job postings. More details can be found https://tfhub.dev.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2498C4B4-2ECC-418E-A868-1AF7A7DD3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95" y="2565816"/>
            <a:ext cx="5259499" cy="37853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AAD1A7F-9549-451B-844C-B416BE4687CD}"/>
              </a:ext>
            </a:extLst>
          </p:cNvPr>
          <p:cNvSpPr txBox="1"/>
          <p:nvPr/>
        </p:nvSpPr>
        <p:spPr>
          <a:xfrm>
            <a:off x="10815169" y="5391412"/>
            <a:ext cx="482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Neural Net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85% accuracy in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1647</TotalTime>
  <Words>353</Words>
  <Application>Microsoft Office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Georgia</vt:lpstr>
      <vt:lpstr>Lato</vt:lpstr>
      <vt:lpstr>Calibri Light</vt:lpstr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101</cp:revision>
  <dcterms:created xsi:type="dcterms:W3CDTF">2019-07-02T13:39:34Z</dcterms:created>
  <dcterms:modified xsi:type="dcterms:W3CDTF">2019-10-27T20:20:31Z</dcterms:modified>
</cp:coreProperties>
</file>